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F13462-CFD6-4698-A9F3-F7CFF5019B05}" v="3" dt="2023-05-17T01:52:08.9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0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6234BCC6-39B9-47D9-8BF8-C665401AE2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font, screenshot, graphics, logo&#10;&#10;Description automatically generated">
            <a:extLst>
              <a:ext uri="{FF2B5EF4-FFF2-40B4-BE49-F238E27FC236}">
                <a16:creationId xmlns:a16="http://schemas.microsoft.com/office/drawing/2014/main" id="{BF80EC22-D2B7-92FC-95DD-CD114EFE9F6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79" r="-2" b="3530"/>
          <a:stretch/>
        </p:blipFill>
        <p:spPr>
          <a:xfrm>
            <a:off x="4883025" y="10"/>
            <a:ext cx="7308975" cy="336498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0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1210305" y="3364992"/>
                </a:lnTo>
                <a:lnTo>
                  <a:pt x="1192705" y="2943200"/>
                </a:lnTo>
                <a:cubicBezTo>
                  <a:pt x="1098874" y="1825108"/>
                  <a:pt x="684692" y="821621"/>
                  <a:pt x="62981" y="69271"/>
                </a:cubicBezTo>
                <a:close/>
              </a:path>
            </a:pathLst>
          </a:custGeom>
        </p:spPr>
      </p:pic>
      <p:pic>
        <p:nvPicPr>
          <p:cNvPr id="1026" name="Picture 2" descr="Canals_-Streetscape">
            <a:extLst>
              <a:ext uri="{FF2B5EF4-FFF2-40B4-BE49-F238E27FC236}">
                <a16:creationId xmlns:a16="http://schemas.microsoft.com/office/drawing/2014/main" id="{BF33EF68-FA27-5367-E530-1B8D8F8CD65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08" r="-2" b="5612"/>
          <a:stretch/>
        </p:blipFill>
        <p:spPr bwMode="auto">
          <a:xfrm>
            <a:off x="4883025" y="3493008"/>
            <a:ext cx="7308975" cy="3364992"/>
          </a:xfrm>
          <a:custGeom>
            <a:avLst/>
            <a:gdLst/>
            <a:ahLst/>
            <a:cxnLst/>
            <a:rect l="l" t="t" r="r" b="b"/>
            <a:pathLst>
              <a:path w="7308975" h="3364992">
                <a:moveTo>
                  <a:pt x="1210305" y="0"/>
                </a:moveTo>
                <a:lnTo>
                  <a:pt x="7308975" y="0"/>
                </a:lnTo>
                <a:lnTo>
                  <a:pt x="7308975" y="3364992"/>
                </a:lnTo>
                <a:lnTo>
                  <a:pt x="0" y="3364992"/>
                </a:lnTo>
                <a:lnTo>
                  <a:pt x="62981" y="3295722"/>
                </a:lnTo>
                <a:cubicBezTo>
                  <a:pt x="684692" y="2543371"/>
                  <a:pt x="1098874" y="1539884"/>
                  <a:pt x="1192705" y="421793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1033" name="Freeform: Shape 1032">
            <a:extLst>
              <a:ext uri="{FF2B5EF4-FFF2-40B4-BE49-F238E27FC236}">
                <a16:creationId xmlns:a16="http://schemas.microsoft.com/office/drawing/2014/main" id="{72A9CE9D-DAC3-40AF-B504-78A64A909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001" cy="6858000"/>
          </a:xfrm>
          <a:custGeom>
            <a:avLst/>
            <a:gdLst>
              <a:gd name="connsiteX0" fmla="*/ 0 w 6096001"/>
              <a:gd name="connsiteY0" fmla="*/ 0 h 6858000"/>
              <a:gd name="connsiteX1" fmla="*/ 4883024 w 6096001"/>
              <a:gd name="connsiteY1" fmla="*/ 0 h 6858000"/>
              <a:gd name="connsiteX2" fmla="*/ 4946006 w 6096001"/>
              <a:gd name="connsiteY2" fmla="*/ 69271 h 6858000"/>
              <a:gd name="connsiteX3" fmla="*/ 6096001 w 6096001"/>
              <a:gd name="connsiteY3" fmla="*/ 3429000 h 6858000"/>
              <a:gd name="connsiteX4" fmla="*/ 4946006 w 6096001"/>
              <a:gd name="connsiteY4" fmla="*/ 6788730 h 6858000"/>
              <a:gd name="connsiteX5" fmla="*/ 4883024 w 6096001"/>
              <a:gd name="connsiteY5" fmla="*/ 6858000 h 6858000"/>
              <a:gd name="connsiteX6" fmla="*/ 0 w 609600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1" h="6858000">
                <a:moveTo>
                  <a:pt x="0" y="0"/>
                </a:moveTo>
                <a:lnTo>
                  <a:pt x="4883024" y="0"/>
                </a:lnTo>
                <a:lnTo>
                  <a:pt x="4946006" y="69271"/>
                </a:lnTo>
                <a:cubicBezTo>
                  <a:pt x="5656532" y="929100"/>
                  <a:pt x="6096001" y="2116944"/>
                  <a:pt x="6096001" y="3429000"/>
                </a:cubicBezTo>
                <a:cubicBezTo>
                  <a:pt x="6096001" y="4741056"/>
                  <a:pt x="5656532" y="5928900"/>
                  <a:pt x="4946006" y="6788730"/>
                </a:cubicBezTo>
                <a:lnTo>
                  <a:pt x="4883024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35" name="Freeform: Shape 1034">
            <a:extLst>
              <a:ext uri="{FF2B5EF4-FFF2-40B4-BE49-F238E27FC236}">
                <a16:creationId xmlns:a16="http://schemas.microsoft.com/office/drawing/2014/main" id="{506D7452-6CDE-4381-86CE-07B2459383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7332" cy="6858000"/>
          </a:xfrm>
          <a:custGeom>
            <a:avLst/>
            <a:gdLst>
              <a:gd name="connsiteX0" fmla="*/ 0 w 6087332"/>
              <a:gd name="connsiteY0" fmla="*/ 0 h 6858000"/>
              <a:gd name="connsiteX1" fmla="*/ 4874355 w 6087332"/>
              <a:gd name="connsiteY1" fmla="*/ 0 h 6858000"/>
              <a:gd name="connsiteX2" fmla="*/ 4937337 w 6087332"/>
              <a:gd name="connsiteY2" fmla="*/ 69271 h 6858000"/>
              <a:gd name="connsiteX3" fmla="*/ 6087332 w 6087332"/>
              <a:gd name="connsiteY3" fmla="*/ 3429000 h 6858000"/>
              <a:gd name="connsiteX4" fmla="*/ 4937337 w 6087332"/>
              <a:gd name="connsiteY4" fmla="*/ 6788730 h 6858000"/>
              <a:gd name="connsiteX5" fmla="*/ 4874355 w 6087332"/>
              <a:gd name="connsiteY5" fmla="*/ 6858000 h 6858000"/>
              <a:gd name="connsiteX6" fmla="*/ 0 w 6087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87332" h="6858000">
                <a:moveTo>
                  <a:pt x="0" y="0"/>
                </a:moveTo>
                <a:lnTo>
                  <a:pt x="4874355" y="0"/>
                </a:lnTo>
                <a:lnTo>
                  <a:pt x="4937337" y="69271"/>
                </a:lnTo>
                <a:cubicBezTo>
                  <a:pt x="5647863" y="929100"/>
                  <a:pt x="6087332" y="2116944"/>
                  <a:pt x="6087332" y="3429000"/>
                </a:cubicBezTo>
                <a:cubicBezTo>
                  <a:pt x="6087332" y="4741056"/>
                  <a:pt x="5647863" y="5928900"/>
                  <a:pt x="4937337" y="6788730"/>
                </a:cubicBezTo>
                <a:lnTo>
                  <a:pt x="4874355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8912" y="1524659"/>
            <a:ext cx="5019074" cy="2493180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i="0" dirty="0">
                <a:solidFill>
                  <a:srgbClr val="FF0000"/>
                </a:solidFill>
                <a:effectLst/>
                <a:latin typeface="lato" panose="020F0502020204030203" pitchFamily="34" charset="0"/>
              </a:rPr>
              <a:t>Welcome To The Official Release of Empire Canals!</a:t>
            </a:r>
            <a:br>
              <a:rPr lang="en-US" sz="3200" b="1" i="0" dirty="0">
                <a:solidFill>
                  <a:srgbClr val="FF0000"/>
                </a:solidFill>
                <a:effectLst/>
                <a:latin typeface="Helvetica" panose="020B0604020202020204" pitchFamily="34" charset="0"/>
              </a:rPr>
            </a:br>
            <a:endParaRPr lang="en-US" sz="80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8912" y="4461119"/>
            <a:ext cx="4917948" cy="1561272"/>
          </a:xfrm>
        </p:spPr>
        <p:txBody>
          <a:bodyPr>
            <a:normAutofit/>
          </a:bodyPr>
          <a:lstStyle/>
          <a:p>
            <a:pPr algn="l"/>
            <a:r>
              <a:rPr lang="en-US" b="1" i="0" dirty="0">
                <a:solidFill>
                  <a:srgbClr val="C00000"/>
                </a:solidFill>
                <a:effectLst/>
                <a:latin typeface="lato, helvetica neue, helvetica, arial, sans-serif"/>
              </a:rPr>
              <a:t>A New Release of Freehold Towns, Semis, &amp; Single Detached Homes Launching Affordably in Niagara From The $600's!</a:t>
            </a:r>
            <a:endParaRPr lang="en-US" b="1" i="0" dirty="0">
              <a:solidFill>
                <a:srgbClr val="C00000"/>
              </a:solidFill>
              <a:effectLst/>
              <a:latin typeface="Helvetica" panose="020B0604020202020204" pitchFamily="34" charset="0"/>
            </a:endParaRPr>
          </a:p>
          <a:p>
            <a:pPr algn="l"/>
            <a:endParaRPr lang="en-US" sz="2800" dirty="0"/>
          </a:p>
        </p:txBody>
      </p: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762DA937-8B55-4317-BD32-98D7AF30E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67989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venir Next LT Pro"/>
            </a:endParaRPr>
          </a:p>
        </p:txBody>
      </p:sp>
      <p:sp>
        <p:nvSpPr>
          <p:cNvPr id="1039" name="Rectangle 1038">
            <a:extLst>
              <a:ext uri="{FF2B5EF4-FFF2-40B4-BE49-F238E27FC236}">
                <a16:creationId xmlns:a16="http://schemas.microsoft.com/office/drawing/2014/main" id="{C52EE5A8-045B-4D39-8ED1-513334085E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098" y="4461119"/>
            <a:ext cx="5019074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32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Avenir Next LT Pro</vt:lpstr>
      <vt:lpstr>Calibri</vt:lpstr>
      <vt:lpstr>Calibri Light</vt:lpstr>
      <vt:lpstr>Helvetica</vt:lpstr>
      <vt:lpstr>lato</vt:lpstr>
      <vt:lpstr>lato, helvetica neue, helvetica, arial, sans-serif</vt:lpstr>
      <vt:lpstr>office theme</vt:lpstr>
      <vt:lpstr>Welcome To The Official Release of Empire Canals!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arvinder lally</dc:creator>
  <cp:lastModifiedBy>arvinder lally</cp:lastModifiedBy>
  <cp:revision>3</cp:revision>
  <dcterms:created xsi:type="dcterms:W3CDTF">2023-05-17T01:03:06Z</dcterms:created>
  <dcterms:modified xsi:type="dcterms:W3CDTF">2023-05-17T01:52:09Z</dcterms:modified>
</cp:coreProperties>
</file>