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F13462-CFD6-4698-A9F3-F7CFF5019B05}" v="3" dt="2023-05-17T01:52:08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6234BCC6-39B9-47D9-8BF8-C665401A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font, screenshot, graphics, logo&#10;&#10;Description automatically generated">
            <a:extLst>
              <a:ext uri="{FF2B5EF4-FFF2-40B4-BE49-F238E27FC236}">
                <a16:creationId xmlns:a16="http://schemas.microsoft.com/office/drawing/2014/main" id="{BF80EC22-D2B7-92FC-95DD-CD114EFE9F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79" r="-2" b="3530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1026" name="Picture 2" descr="Canals_-Streetscape">
            <a:extLst>
              <a:ext uri="{FF2B5EF4-FFF2-40B4-BE49-F238E27FC236}">
                <a16:creationId xmlns:a16="http://schemas.microsoft.com/office/drawing/2014/main" id="{BF33EF68-FA27-5367-E530-1B8D8F8CD6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8" r="-2" b="5612"/>
          <a:stretch/>
        </p:blipFill>
        <p:spPr bwMode="auto"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33" name="Freeform: Shape 1032">
            <a:extLst>
              <a:ext uri="{FF2B5EF4-FFF2-40B4-BE49-F238E27FC236}">
                <a16:creationId xmlns:a16="http://schemas.microsoft.com/office/drawing/2014/main" id="{72A9CE9D-DAC3-40AF-B504-78A64A909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35" name="Freeform: Shape 1034">
            <a:extLst>
              <a:ext uri="{FF2B5EF4-FFF2-40B4-BE49-F238E27FC236}">
                <a16:creationId xmlns:a16="http://schemas.microsoft.com/office/drawing/2014/main" id="{506D7452-6CDE-4381-86CE-07B245938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912" y="1524659"/>
            <a:ext cx="5019074" cy="249318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i="0" dirty="0">
                <a:solidFill>
                  <a:srgbClr val="FF0000"/>
                </a:solidFill>
                <a:effectLst/>
                <a:latin typeface="lato" panose="020F0502020204030203" pitchFamily="34" charset="0"/>
              </a:rPr>
              <a:t>Welcome To The Official Release of Empire Canals!</a:t>
            </a:r>
            <a:br>
              <a:rPr lang="en-US" sz="3200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</a:b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" y="4461119"/>
            <a:ext cx="4917948" cy="1561272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C00000"/>
                </a:solidFill>
                <a:effectLst/>
                <a:latin typeface="lato, helvetica neue, helvetica, arial, sans-serif"/>
              </a:rPr>
              <a:t>A New Release of Freehold Towns, Semis, &amp; Single Detached Homes Launching Affordably in Niagara From The $600's!</a:t>
            </a:r>
            <a:endParaRPr lang="en-US" b="1" i="0" dirty="0">
              <a:solidFill>
                <a:srgbClr val="C00000"/>
              </a:solidFill>
              <a:effectLst/>
              <a:latin typeface="Helvetica" panose="020B0604020202020204" pitchFamily="34" charset="0"/>
            </a:endParaRPr>
          </a:p>
          <a:p>
            <a:pPr algn="l"/>
            <a:endParaRPr lang="en-US" sz="2800" dirty="0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762DA937-8B55-4317-BD32-98D7AF30E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C52EE5A8-045B-4D39-8ED1-51333408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461119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Next LT Pro</vt:lpstr>
      <vt:lpstr>Calibri</vt:lpstr>
      <vt:lpstr>Calibri Light</vt:lpstr>
      <vt:lpstr>Helvetica</vt:lpstr>
      <vt:lpstr>lato</vt:lpstr>
      <vt:lpstr>lato, helvetica neue, helvetica, arial, sans-serif</vt:lpstr>
      <vt:lpstr>office theme</vt:lpstr>
      <vt:lpstr>Welcome To The Official Release of Empire Canals!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arvinder lally</dc:creator>
  <cp:lastModifiedBy>arvinder lally</cp:lastModifiedBy>
  <cp:revision>3</cp:revision>
  <dcterms:created xsi:type="dcterms:W3CDTF">2023-05-17T01:03:06Z</dcterms:created>
  <dcterms:modified xsi:type="dcterms:W3CDTF">2023-05-17T01:52:09Z</dcterms:modified>
</cp:coreProperties>
</file>